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60" r:id="rId3"/>
    <p:sldId id="261" r:id="rId4"/>
    <p:sldId id="262" r:id="rId5"/>
    <p:sldId id="263" r:id="rId6"/>
    <p:sldId id="265" r:id="rId7"/>
    <p:sldId id="268" r:id="rId8"/>
    <p:sldId id="266" r:id="rId9"/>
    <p:sldId id="269" r:id="rId10"/>
    <p:sldId id="267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89590A-6728-4E5D-8913-0482FA21675A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7AD05-BD3D-476A-8A50-E1BF34190A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380547-10A3-496B-8D59-81F751647EE1}" type="slidenum">
              <a:rPr lang="en-US"/>
              <a:pPr/>
              <a:t>2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83C5B3-20C1-4268-BB5F-550EECC928DF}" type="slidenum">
              <a:rPr lang="en-US"/>
              <a:pPr/>
              <a:t>3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C571D3-B857-4040-8F37-E9D18EB0DC4F}" type="slidenum">
              <a:rPr lang="en-US"/>
              <a:pPr/>
              <a:t>4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3C339D-546A-4814-973F-1CF20CC0250A}" type="slidenum">
              <a:rPr lang="en-US"/>
              <a:pPr/>
              <a:t>5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768D62F-5453-4D2C-AA6A-49F8069CCFB1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A706DF-17C9-4262-8F7A-DD033E0F608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school did you attend?</a:t>
            </a:r>
            <a:endParaRPr lang="en-US" dirty="0"/>
          </a:p>
        </p:txBody>
      </p:sp>
      <p:pic>
        <p:nvPicPr>
          <p:cNvPr id="10" name="Content Placeholder 9" descr="Class_1800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89704" y="1057922"/>
            <a:ext cx="4220307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SchoolClassLate1800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066800"/>
            <a:ext cx="3796817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 descr="1950 school clas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4904" y="3953522"/>
            <a:ext cx="4724400" cy="27520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 descr="teacher classroom picture 19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04104" y="3934765"/>
            <a:ext cx="3358896" cy="27619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15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15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15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15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155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155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115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115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Which school must First Coast become?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Picture 3" descr="C:\Documents and Settings\lipskyi\Local Settings\Temporary Internet Files\Content.IE5\G5L4HRX5\MC9000787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447800"/>
            <a:ext cx="5235575" cy="3927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52400" y="152400"/>
          <a:ext cx="8839200" cy="673531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419600"/>
                <a:gridCol w="4419600"/>
              </a:tblGrid>
              <a:tr h="327736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u="sng" dirty="0" smtClean="0"/>
                        <a:t>The Charles Darwin School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Motto: We believe that all kids can learn – based upon their ability.</a:t>
                      </a:r>
                    </a:p>
                    <a:p>
                      <a:r>
                        <a:rPr lang="en-US" dirty="0" smtClean="0"/>
                        <a:t>Student aptitude is fixed and not subject to influence by teachers.</a:t>
                      </a:r>
                    </a:p>
                    <a:p>
                      <a:r>
                        <a:rPr lang="en-US" dirty="0" smtClean="0"/>
                        <a:t>As a result, we create multiple programs or tracks to address differing ability levels.</a:t>
                      </a:r>
                    </a:p>
                    <a:p>
                      <a:r>
                        <a:rPr lang="en-US" dirty="0" smtClean="0"/>
                        <a:t>Tracking gives students the best chance of mastering the content that is appropriate to their abilities.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en-US" u="sng" dirty="0" smtClean="0"/>
                        <a:t>The Pontius Pilate School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Motto: We believe that all kids can learn…if they take advantage of the opportunity we give them to learn.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dirty="0" smtClean="0"/>
                        <a:t>It is the teacher’s job to provide all students with an opportunity to learn by presenting lessons that are clear and engaging.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dirty="0" smtClean="0"/>
                        <a:t>It is the student’s job to learn, and if they elect not to do so, we must hold them accountable for their decisions.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352039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u="sng" dirty="0" smtClean="0"/>
                        <a:t>The Chicago Cub Fan School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Motto: We believe that all kids can learn …something, and we will help all students experience academic growth in a warm and nurturing environment.</a:t>
                      </a:r>
                    </a:p>
                    <a:p>
                      <a:r>
                        <a:rPr lang="en-US" dirty="0" smtClean="0"/>
                        <a:t>A student’s growth is determined by a combination of his/her innate ability and effort.</a:t>
                      </a:r>
                    </a:p>
                    <a:p>
                      <a:r>
                        <a:rPr lang="en-US" dirty="0" smtClean="0"/>
                        <a:t>Since we have little impact on either, we will create an environment that fosters their sense of well-being and self-esteem.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dirty="0" smtClean="0"/>
                        <a:t>The Henry Higgins School</a:t>
                      </a:r>
                      <a:endParaRPr lang="en-US" u="sng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Motto: We believe that all students can and must learn at relatively high levels of achievement, and our responsibility is to work with each student until our high standards have been achieved.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The Charles Darwin School</a:t>
            </a: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600200"/>
            <a:ext cx="7772400" cy="48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Motto</a:t>
            </a:r>
            <a:r>
              <a:rPr lang="en-US" dirty="0"/>
              <a:t>: We believe that all kids can learn – based upon their ability.</a:t>
            </a:r>
          </a:p>
          <a:p>
            <a:r>
              <a:rPr lang="en-US" dirty="0"/>
              <a:t>Student aptitude is fixed and not subject to influence by teachers.</a:t>
            </a:r>
          </a:p>
          <a:p>
            <a:r>
              <a:rPr lang="en-US" dirty="0"/>
              <a:t>As a result, we create multiple programs or tracks to address differing ability levels.</a:t>
            </a:r>
          </a:p>
          <a:p>
            <a:r>
              <a:rPr lang="en-US" dirty="0"/>
              <a:t>Tracking gives students the best chance of mastering the content that is appropriate to their abilities.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u="sng" dirty="0" smtClean="0"/>
              <a:t>The Pontius Pilate School</a:t>
            </a:r>
            <a:endParaRPr lang="en-US" u="sng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Motto</a:t>
            </a:r>
            <a:r>
              <a:rPr lang="en-US" dirty="0"/>
              <a:t>: We believe that all kids can learn…if they take advantage of the opportunity we give them to learn.</a:t>
            </a:r>
          </a:p>
          <a:p>
            <a:pPr>
              <a:lnSpc>
                <a:spcPct val="90000"/>
              </a:lnSpc>
            </a:pPr>
            <a:r>
              <a:rPr lang="en-US" dirty="0"/>
              <a:t>It is the teacher’s job to provide all students with an opportunity to learn by presenting lessons that are clear and engaging.</a:t>
            </a:r>
          </a:p>
          <a:p>
            <a:pPr>
              <a:lnSpc>
                <a:spcPct val="90000"/>
              </a:lnSpc>
            </a:pPr>
            <a:r>
              <a:rPr lang="en-US" dirty="0"/>
              <a:t>It is the student’s job to learn, and if they elect not to do so, we must hold them accountable for their decisions.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Chicago Cub Fan School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600200"/>
            <a:ext cx="7924800" cy="48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Motto</a:t>
            </a:r>
            <a:r>
              <a:rPr lang="en-US" dirty="0"/>
              <a:t>: We believe that all kids can learn …something, and we will help all students experience academic growth in a warm and nurturing environment.</a:t>
            </a:r>
          </a:p>
          <a:p>
            <a:r>
              <a:rPr lang="en-US" dirty="0"/>
              <a:t>A student’s growth is determined by a combination of his/her innate ability and effort.</a:t>
            </a:r>
          </a:p>
          <a:p>
            <a:r>
              <a:rPr lang="en-US" dirty="0"/>
              <a:t>Since we have little impact on either, we will create an environment that fosters their sense of well-being and self-esteem.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Henry Higgins School</a:t>
            </a:r>
            <a:endParaRPr lang="en-US" sz="3600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Motto</a:t>
            </a:r>
            <a:r>
              <a:rPr lang="en-US" dirty="0"/>
              <a:t>: We believe that all students can and must learn at relatively high levels of achievement, and our responsibility is to work with each student until our high standards have been achieved.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lipskyi\Local Settings\Temporary Internet Files\Content.IE5\W3BCW4Y4\MC90007873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066800"/>
            <a:ext cx="3886200" cy="5556841"/>
          </a:xfrm>
          <a:prstGeom prst="rect">
            <a:avLst/>
          </a:prstGeom>
          <a:noFill/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Which school did you attend?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52400" y="152400"/>
          <a:ext cx="8839200" cy="673531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419600"/>
                <a:gridCol w="4419600"/>
              </a:tblGrid>
              <a:tr h="327736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u="sng" dirty="0" smtClean="0"/>
                        <a:t>The Charles Darwin School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Motto: We believe that all kids can learn – based upon their ability.</a:t>
                      </a:r>
                    </a:p>
                    <a:p>
                      <a:r>
                        <a:rPr lang="en-US" dirty="0" smtClean="0"/>
                        <a:t>Student aptitude is fixed and not subject to influence by teachers.</a:t>
                      </a:r>
                    </a:p>
                    <a:p>
                      <a:r>
                        <a:rPr lang="en-US" dirty="0" smtClean="0"/>
                        <a:t>As a result, we create multiple programs or tracks to address differing ability levels.</a:t>
                      </a:r>
                    </a:p>
                    <a:p>
                      <a:r>
                        <a:rPr lang="en-US" dirty="0" smtClean="0"/>
                        <a:t>Tracking gives students the best chance of mastering the content that is appropriate to their abilities.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en-US" u="sng" dirty="0" smtClean="0"/>
                        <a:t>The Pontius Pilate School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Motto: We believe that all kids can learn…if they take advantage of the opportunity we give them to learn.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dirty="0" smtClean="0"/>
                        <a:t>It is the teacher’s job to provide all students with an opportunity to learn by presenting lessons that are clear and engaging.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dirty="0" smtClean="0"/>
                        <a:t>It is the student’s job to learn, and if they elect not to do so, we must hold them accountable for their decisions.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352039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u="sng" dirty="0" smtClean="0"/>
                        <a:t>The Chicago Cub Fan School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Motto: We believe that all kids can learn …something, and we will help all students experience academic growth in a warm and nurturing environment.</a:t>
                      </a:r>
                    </a:p>
                    <a:p>
                      <a:r>
                        <a:rPr lang="en-US" dirty="0" smtClean="0"/>
                        <a:t>A student’s growth is determined by a combination of his/her innate ability and effort.</a:t>
                      </a:r>
                    </a:p>
                    <a:p>
                      <a:r>
                        <a:rPr lang="en-US" dirty="0" smtClean="0"/>
                        <a:t>Since we have little impact on either, we will create an environment that fosters their sense of well-being and self-esteem.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dirty="0" smtClean="0"/>
                        <a:t>The Henry Higgins School</a:t>
                      </a:r>
                      <a:endParaRPr lang="en-US" u="sng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Motto: We believe that all students can and must learn at relatively high levels of achievement, and our responsibility is to work with each student until our high standards have been achieved.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Which school is First Coast?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Picture 5" descr="C:\Documents and Settings\lipskyi\Local Settings\Temporary Internet Files\Content.IE5\1H2BW6B9\MC90007862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975548"/>
            <a:ext cx="5334000" cy="52391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52400" y="152400"/>
          <a:ext cx="8839200" cy="673531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419600"/>
                <a:gridCol w="4419600"/>
              </a:tblGrid>
              <a:tr h="327736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u="sng" dirty="0" smtClean="0"/>
                        <a:t>The Charles Darwin School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Motto: We believe that all kids can learn – based upon their ability.</a:t>
                      </a:r>
                    </a:p>
                    <a:p>
                      <a:r>
                        <a:rPr lang="en-US" dirty="0" smtClean="0"/>
                        <a:t>Student aptitude is fixed and not subject to influence by teachers.</a:t>
                      </a:r>
                    </a:p>
                    <a:p>
                      <a:r>
                        <a:rPr lang="en-US" dirty="0" smtClean="0"/>
                        <a:t>As a result, we create multiple programs or tracks to address differing ability levels.</a:t>
                      </a:r>
                    </a:p>
                    <a:p>
                      <a:r>
                        <a:rPr lang="en-US" dirty="0" smtClean="0"/>
                        <a:t>Tracking gives students the best chance of mastering the content that is appropriate to their abilities.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en-US" u="sng" dirty="0" smtClean="0"/>
                        <a:t>The Pontius Pilate School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Motto: We believe that all kids can learn…if they take advantage of the opportunity we give them to learn.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dirty="0" smtClean="0"/>
                        <a:t>It is the teacher’s job to provide all students with an opportunity to learn by presenting lessons that are clear and engaging.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dirty="0" smtClean="0"/>
                        <a:t>It is the student’s job to learn, and if they elect not to do so, we must hold them accountable for their decisions.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352039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u="sng" dirty="0" smtClean="0"/>
                        <a:t>The Chicago Cub Fan School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Motto: We believe that all kids can learn …something, and we will help all students experience academic growth in a warm and nurturing environment.</a:t>
                      </a:r>
                    </a:p>
                    <a:p>
                      <a:r>
                        <a:rPr lang="en-US" dirty="0" smtClean="0"/>
                        <a:t>A student’s growth is determined by a combination of his/her innate ability and effort.</a:t>
                      </a:r>
                    </a:p>
                    <a:p>
                      <a:r>
                        <a:rPr lang="en-US" dirty="0" smtClean="0"/>
                        <a:t>Since we have little impact on either, we will create an environment that fosters their sense of well-being and self-esteem.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dirty="0" smtClean="0"/>
                        <a:t>The Henry Higgins School</a:t>
                      </a:r>
                      <a:endParaRPr lang="en-US" u="sng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Motto: We believe that all students can and must learn at relatively high levels of achievement, and our responsibility is to work with each student until our high standards have been achieved.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201</TotalTime>
  <Words>1017</Words>
  <Application>Microsoft Office PowerPoint</Application>
  <PresentationFormat>On-screen Show (4:3)</PresentationFormat>
  <Paragraphs>68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Which school did you attend?</vt:lpstr>
      <vt:lpstr>The Charles Darwin School</vt:lpstr>
      <vt:lpstr>The Pontius Pilate School</vt:lpstr>
      <vt:lpstr>The Chicago Cub Fan School</vt:lpstr>
      <vt:lpstr>The Henry Higgins School</vt:lpstr>
      <vt:lpstr>Which school did you attend?</vt:lpstr>
      <vt:lpstr>Slide 7</vt:lpstr>
      <vt:lpstr>Which school is First Coast?</vt:lpstr>
      <vt:lpstr>Slide 9</vt:lpstr>
      <vt:lpstr>Which school must First Coast become?</vt:lpstr>
      <vt:lpstr>Slide 11</vt:lpstr>
    </vt:vector>
  </TitlesOfParts>
  <Company>Duval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\</dc:creator>
  <cp:lastModifiedBy>\</cp:lastModifiedBy>
  <cp:revision>21</cp:revision>
  <dcterms:created xsi:type="dcterms:W3CDTF">2010-06-10T14:47:05Z</dcterms:created>
  <dcterms:modified xsi:type="dcterms:W3CDTF">2010-06-10T18:09:03Z</dcterms:modified>
</cp:coreProperties>
</file>